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0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35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635D-AF36-4843-9F52-6D5B7BBA7E21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046A6-DF7D-4C82-B7E1-626CA4DF4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21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635D-AF36-4843-9F52-6D5B7BBA7E21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046A6-DF7D-4C82-B7E1-626CA4DF4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36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635D-AF36-4843-9F52-6D5B7BBA7E21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046A6-DF7D-4C82-B7E1-626CA4DF4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34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635D-AF36-4843-9F52-6D5B7BBA7E21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046A6-DF7D-4C82-B7E1-626CA4DF4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24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635D-AF36-4843-9F52-6D5B7BBA7E21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046A6-DF7D-4C82-B7E1-626CA4DF4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62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635D-AF36-4843-9F52-6D5B7BBA7E21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046A6-DF7D-4C82-B7E1-626CA4DF4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24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635D-AF36-4843-9F52-6D5B7BBA7E21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046A6-DF7D-4C82-B7E1-626CA4DF4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13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635D-AF36-4843-9F52-6D5B7BBA7E21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046A6-DF7D-4C82-B7E1-626CA4DF4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866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635D-AF36-4843-9F52-6D5B7BBA7E21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046A6-DF7D-4C82-B7E1-626CA4DF4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86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635D-AF36-4843-9F52-6D5B7BBA7E21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046A6-DF7D-4C82-B7E1-626CA4DF4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4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635D-AF36-4843-9F52-6D5B7BBA7E21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046A6-DF7D-4C82-B7E1-626CA4DF4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49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B635D-AF36-4843-9F52-6D5B7BBA7E21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046A6-DF7D-4C82-B7E1-626CA4DF4C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310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yandex-images.clstorage.net/9UPrb7371/c25b56-WbT/ot7C0opuWeBhgijCXDDgf-DT6V9GuDyYbrNeFtqFxw21cmFwcRGQRBQ7MOoE0SJsE3fby1Tth_AuxfaTmvtwg-2HhoDIMB7gZJZjyBAq7G_1n_QcXKpklFiIImes47lozFYYCW1Bn0RJJyuqEOsbLlB0764CtLX1ZKmGqZigMNaN7PrHtHgz41-ESstMKNRdyqruUlf1B-JFmQxPotCzee12IyNwb4RyVTtzvDTBBmdqbtSEBZW08lKkpLmDgjv1re7d3YlTO_pikGX9RxTFWfaJ3WhE_hLuTaI5U5blunvSVyMOV06bcH0VZ7cu4QhlSl7utTG5h9BNsaKquYcH8KP53sK9ZRXdUYlt3F4vyWDst-9ySNEM00SCAXKI9JdZ6GMdMlFanEZoHEG0K_IUZndC14gvjpX2VoSTgpuGBuiX1MXYl3cmwkqHT9R-DtJ9_InKdnfRNsFCvQlejOW0Yu9AFjdeR4NVYRp1lCDXKEBGXvOxFpmr1kGYs668jyTartr82IJUP-JwtWTUbSf2Xey8zGBC3QL0cK41Tr74gHLXZRcuZ3Wza0kccpky8zVbckfNjimIvuJBq4SKjpgY2qbq4MCMTg_uUL9M0E0SwXLun9Z9a_IUzVCvBEqBzoF-1nMXK3FWonlELkqLHeUPWHRewogqpb7mY7SooaCbMf6u0uzpqXEU_Ey3SPJxEuhVwZbEYlf5Bs1-mjJxq8-AX8NdIw1TZqN2fwZNlwvXBUhAU8yaEI6Q41OcjKOPrxvjmPXw9ZJ4NMF8pGz2eSrKTu6-zElG2gzjVYAVS7nkpljrSx0zeEq0bGM6VrMv1gFjb0TMmxC2gsZZsreEsowFwofUwvKyRDH7SoRA7lUG9knbteZQRNgtz1C-LHCiyIZL6mQGF3Zym1lqNGG6C8cSX09R87kxm4n0cJupiaO-A_-V287ft2cu4EiWfuFrMu5z6o_la1jgON5BvClAne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19572" y="1471577"/>
            <a:ext cx="813690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ородско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й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конкурс «Зелёный огонёк»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ctr"/>
            <a:endParaRPr lang="ru-RU" sz="1800" b="1" i="1" cap="none" spc="0" dirty="0">
              <a:ln/>
              <a:solidFill>
                <a:srgbClr val="FF66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b="1" i="1" dirty="0">
                <a:ln/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номинация:</a:t>
            </a:r>
          </a:p>
          <a:p>
            <a:pPr algn="ctr"/>
            <a:r>
              <a:rPr lang="ru-RU" sz="18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«Авторская образовательная мультимедийная </a:t>
            </a:r>
          </a:p>
          <a:p>
            <a:pPr algn="ctr"/>
            <a:r>
              <a:rPr lang="ru-RU" sz="18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презентация»</a:t>
            </a:r>
          </a:p>
          <a:p>
            <a:pPr algn="ctr"/>
            <a:r>
              <a:rPr lang="ru-RU" sz="18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Возрастной адресат: средний дошкольный возраст.</a:t>
            </a:r>
          </a:p>
          <a:p>
            <a:pPr algn="ctr"/>
            <a:endParaRPr lang="ru-RU" sz="1800" b="1" dirty="0">
              <a:ln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ln/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«Соблюдая  ПДД - не окажешься </a:t>
            </a:r>
          </a:p>
          <a:p>
            <a:pPr algn="ctr"/>
            <a:r>
              <a:rPr lang="ru-RU" sz="2800" b="1" dirty="0">
                <a:ln/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беде!»</a:t>
            </a:r>
            <a:endParaRPr lang="ru-RU" b="1" dirty="0">
              <a:ln/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n/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n/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5A6CFC54-EEE8-4EAA-B9EF-BE6E71F020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435318"/>
              </p:ext>
            </p:extLst>
          </p:nvPr>
        </p:nvGraphicFramePr>
        <p:xfrm>
          <a:off x="2123728" y="821966"/>
          <a:ext cx="5657850" cy="23077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{5202B0CA-FC54-4496-8BCA-5EF66A818D29}</a:tableStyleId>
              </a:tblPr>
              <a:tblGrid>
                <a:gridCol w="5657850">
                  <a:extLst>
                    <a:ext uri="{9D8B030D-6E8A-4147-A177-3AD203B41FA5}">
                      <a16:colId xmlns:a16="http://schemas.microsoft.com/office/drawing/2014/main" val="1856348718"/>
                    </a:ext>
                  </a:extLst>
                </a:gridCol>
              </a:tblGrid>
              <a:tr h="2307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</a:rPr>
                        <a:t>ОКПО  48083426        ИНН/КПП  3448020277/ 344801001       ОГРН   1033401199677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8713313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D34810B9-1A84-4E1C-A09E-FBAF5B475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26" y="12204"/>
            <a:ext cx="9092548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Детский сад № 274 Красноармейского района Волгограда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(МОУ Детский сад № 274)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400082, Россия, Волгоград, ул. 50 лет Октября, 11       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</a:t>
            </a:r>
            <a:r>
              <a:rPr kumimoji="0" lang="en-US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./ </a:t>
            </a:r>
            <a:r>
              <a:rPr kumimoji="0" lang="en-US" altLang="ru-RU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факс</a:t>
            </a:r>
            <a:r>
              <a:rPr kumimoji="0" lang="en-US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(8442) 62-56-69, E-mail: dou274@volgadmin.ru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4C8E03-CA93-4367-8E52-7D7DE9EBD859}"/>
              </a:ext>
            </a:extLst>
          </p:cNvPr>
          <p:cNvSpPr txBox="1"/>
          <p:nvPr/>
        </p:nvSpPr>
        <p:spPr>
          <a:xfrm>
            <a:off x="3779912" y="5364264"/>
            <a:ext cx="55551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Автор: </a:t>
            </a:r>
          </a:p>
          <a:p>
            <a:pPr algn="ctr"/>
            <a:r>
              <a:rPr lang="ru-RU" sz="18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Московкина  Елена  Александровна- воспитатель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70B117-6528-491B-A428-33BE693714D4}"/>
              </a:ext>
            </a:extLst>
          </p:cNvPr>
          <p:cNvSpPr txBox="1"/>
          <p:nvPr/>
        </p:nvSpPr>
        <p:spPr>
          <a:xfrm>
            <a:off x="3419872" y="630932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Волгоград, 2026г.</a:t>
            </a:r>
          </a:p>
        </p:txBody>
      </p:sp>
    </p:spTree>
    <p:extLst>
      <p:ext uri="{BB962C8B-B14F-4D97-AF65-F5344CB8AC3E}">
        <p14:creationId xmlns:p14="http://schemas.microsoft.com/office/powerpoint/2010/main" val="137947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51216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https://yandex-images.clstorage.net/9UPrb7371/c25b56-WbT/ot7C0opuWeBhgijCXDDgf-DT6V9GuDyYbrNeFtqFxw21cmFwcRGQRBQ7MOoE0SJsE3fby1Tth_AuxfaTmvtwg-2HhoDIMB7gZJZjyBAq7G_1n_QcXKpklFiIImes47lozFYYCW1Bn0RJJyuqEOsbLlB0764CtLX1ZKmGqZigMNaN7PrHtHgz41-ESstMKNRdyqruUlf1B-JFmQxPotCzee12IyNwb4RyVTtzvDTBBmdqbtSEBZW08lKkpLmDgjv1re7d3YlTO_pikGX9RxTFWfaJ3WhE_hLuTaI5U5blunvSVyMOV06bcH0VZ7cu4QhlSl7utTG5h9BNsaKquYcH8KP53sK9ZRXdUYlt3F4vyWDst-9ySNEM00SCAXKI9JdZ6GMdMlFanEZoHEG0K_IUZndC14gvjpX2VoSTgpuGBuiX1MXYl3cmwkqHT9R-DtJ9_InKdnfRNsFCvQlejOW0Yu9AFjdeR4NVYRp1lCDXKEBGXvOxFpmr1kGYs668jyTartr82IJUP-JwtWTUbSf2Xey8zGBC3QL0cK41Tr74gHLXZRcuZ3Wza0kccpky8zVbckfNjimIvuJBq4SKjpgY2qbq4MCMTg_uUL9M0E0SwXLun9Z9a_IUzVCvBEqBzoF-1nMXK3FWonlELkqLHeUPWHRewogqpb7mY7SooaCbMf6u0uzpqXEU_Ey3SPJxEuhVwZbEYlf5Bs1-mjJxq8-AX8NdIw1TZqN2fwZNlwvXBUhAU8yaEI6Q41OcjKOPrxvjmPXw9ZJ4NMF8pGz2eSrKTu6-zElG2gzjVYAVS7nkpljrSx0zeEq0bGM6VrMv1gFjb0TMmxC2gsZZsreEsowFwofUwvKyRDH7SoRA7lUG9knbteZQRNgtz1C-LHCiyIZL6mQGF3Zym1lqNGG6C8cSX09R87kxm4n0cJupiaO-A_-V287ft2cu4EiWfuFrMu5z6o_la1jgON5BvClAne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1188785"/>
            <a:ext cx="75243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темы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безопасности дорожного движения в современном мире является одной из достаточно важных проблем.  Скорость движения и количество машин на улицах и дорогах нашего города и страны быстро возрастают. Поэтому обеспечение безопасности движения становиться всё более важной задачей. Особое значение в решении этой проблемы имеет заблаговременная и правильная подготовка самых маленьких наших пешеходов – детей.</a:t>
            </a:r>
          </a:p>
        </p:txBody>
      </p:sp>
    </p:spTree>
    <p:extLst>
      <p:ext uri="{BB962C8B-B14F-4D97-AF65-F5344CB8AC3E}">
        <p14:creationId xmlns:p14="http://schemas.microsoft.com/office/powerpoint/2010/main" val="126837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5000">
        <p:checker/>
      </p:transition>
    </mc:Choice>
    <mc:Fallback xmlns="">
      <p:transition spd="slow" advTm="15000">
        <p:checker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51216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https://yandex-images.clstorage.net/9UPrb7371/c25b56-WbT/ot7C0opuWeBhgijCXDDgf-DT6V9GuDyYbrNeFtqFxw21cmFwcRGQRBQ7MOoE0SJsE3fby1Tth_AuxfaTmvtwg-2HhoDIMB7gZJZjyBAq7G_1n_QcXKpklFiIImes47lozFYYCW1Bn0RJJyuqEOsbLlB0764CtLX1ZKmGqZigMNaN7PrHtHgz41-ESstMKNRdyqruUlf1B-JFmQxPotCzee12IyNwb4RyVTtzvDTBBmdqbtSEBZW08lKkpLmDgjv1re7d3YlTO_pikGX9RxTFWfaJ3WhE_hLuTaI5U5blunvSVyMOV06bcH0VZ7cu4QhlSl7utTG5h9BNsaKquYcH8KP53sK9ZRXdUYlt3F4vyWDst-9ySNEM00SCAXKI9JdZ6GMdMlFanEZoHEG0K_IUZndC14gvjpX2VoSTgpuGBuiX1MXYl3cmwkqHT9R-DtJ9_InKdnfRNsFCvQlejOW0Yu9AFjdeR4NVYRp1lCDXKEBGXvOxFpmr1kGYs668jyTartr82IJUP-JwtWTUbSf2Xey8zGBC3QL0cK41Tr74gHLXZRcuZ3Wza0kccpky8zVbckfNjimIvuJBq4SKjpgY2qbq4MCMTg_uUL9M0E0SwXLun9Z9a_IUzVCvBEqBzoF-1nMXK3FWonlELkqLHeUPWHRewogqpb7mY7SooaCbMf6u0uzpqXEU_Ey3SPJxEuhVwZbEYlf5Bs1-mjJxq8-AX8NdIw1TZqN2fwZNlwvXBUhAU8yaEI6Q41OcjKOPrxvjmPXw9ZJ4NMF8pGz2eSrKTu6-zElG2gzjVYAVS7nkpljrSx0zeEq0bGM6VrMv1gFjb0TMmxC2gsZZsreEsowFwofUwvKyRDH7SoRA7lUG9knbteZQRNgtz1C-LHCiyIZL6mQGF3Zym1lqNGG6C8cSX09R87kxm4n0cJupiaO-A_-V287ft2cu4EiWfuFrMu5z6o_la1jgON5BvClAne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404664"/>
            <a:ext cx="7920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9128" y="1347247"/>
            <a:ext cx="759633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Продолжать знакомить с правилами дорожного движения. Формирование у детей основных навыков безопасного поведения на улицах и дорогах города.</a:t>
            </a: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Обучающая: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Закрепить первоначальные знания о дорожных знаках. Научить их различать и понимать дорожные знаки, предназначенные для водителей и пешеходов закрепить в речи детей слова: пешеход, пассажир, тротуар, названия дорожных знаков.</a:t>
            </a:r>
          </a:p>
          <a:p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Развивающая: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умение ориентироваться в основных дорожных знаках. Развивать память, логическое мышление, ориентацию в окружающей детей обстановке, развивать смекалку, речевую активность.</a:t>
            </a:r>
          </a:p>
          <a:p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Воспитательная: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воспитывать общую культуру поведения на дороге, с целью предупреждения детского дорожно-транспортного травматизма.</a:t>
            </a:r>
          </a:p>
        </p:txBody>
      </p:sp>
    </p:spTree>
    <p:extLst>
      <p:ext uri="{BB962C8B-B14F-4D97-AF65-F5344CB8AC3E}">
        <p14:creationId xmlns:p14="http://schemas.microsoft.com/office/powerpoint/2010/main" val="75989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5000">
        <p:checker/>
      </p:transition>
    </mc:Choice>
    <mc:Fallback xmlns="">
      <p:transition spd="slow" advTm="15000">
        <p:checker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yandex-images.clstorage.net/9UPrb7371/c25b56-WbT/ot7C0opuWeBhgijCXDDgf-DT6V9GuDyYbrNeFtqFxw21cmFwcRGQRBQ7MOoE0SJsE3fby1Tth_AuxfaTmvtwg-2HhoDIMB7gZJZjyBAq7G_1n_QcXKpklFiIImes47lozFYYCW1Bn0RJJyuqEOsbLlB0764CtLX1ZKmGqZigMNaN7PrHtHgz41-ESstMKNRdyqruUlf1B-JFmQxPotCzee12IyNwb4RyVTtzvDTBBmdqbtSEBZW08lKkpLmDgjv1re7d3YlTO_pikGX9RxTFWfaJ3WhE_hLuTaI5U5blunvSVyMOV06bcH0VZ7cu4QhlSl7utTG5h9BNsaKquYcH8KP53sK9ZRXdUYlt3F4vyWDst-9ySNEM00SCAXKI9JdZ6GMdMlFanEZoHEG0K_IUZndC14gvjpX2VoSTgpuGBuiX1MXYl3cmwkqHT9R-DtJ9_InKdnfRNsFCvQlejOW0Yu9AFjdeR4NVYRp1lCDXKEBGXvOxFpmr1kGYs668jyTartr82IJUP-JwtWTUbSf2Xey8zGBC3QL0cK41Tr74gHLXZRcuZ3Wza0kccpky8zVbckfNjimIvuJBq4SKjpgY2qbq4MCMTg_uUL9M0E0SwXLun9Z9a_IUzVCvBEqBzoF-1nMXK3FWonlELkqLHeUPWHRewogqpb7mY7SooaCbMf6u0uzpqXEU_Ey3SPJxEuhVwZbEYlf5Bs1-mjJxq8-AX8NdIw1TZqN2fwZNlwvXBUhAU8yaEI6Q41OcjKOPrxvjmPXw9ZJ4NMF8pGz2eSrKTu6-zElG2gzjVYAVS7nkpljrSx0zeEq0bGM6VrMv1gFjb0TMmxC2gsZZsreEsowFwofUwvKyRDH7SoRA7lUG9knbteZQRNgtz1C-LHCiyIZL6mQGF3Zym1lqNGG6C8cSX09R87kxm4n0cJupiaO-A_-V287ft2cu4EiWfuFrMu5z6o_la1jgON5BvClAne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404664"/>
            <a:ext cx="7920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1340768"/>
            <a:ext cx="612068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            Ожидаемые результаты:</a:t>
            </a:r>
          </a:p>
          <a:p>
            <a:r>
              <a:rPr lang="ru-RU" sz="2800" dirty="0"/>
              <a:t>• Воспитать грамотного пешехода и пассажира.</a:t>
            </a:r>
          </a:p>
          <a:p>
            <a:r>
              <a:rPr lang="ru-RU" sz="2800" dirty="0"/>
              <a:t>• Привитие устойчивых навыков безопасного поведения на дороге.</a:t>
            </a:r>
          </a:p>
          <a:p>
            <a:r>
              <a:rPr lang="ru-RU" sz="2800" dirty="0"/>
              <a:t>• Закрепление знаний о работе светофора.</a:t>
            </a:r>
          </a:p>
        </p:txBody>
      </p:sp>
    </p:spTree>
    <p:extLst>
      <p:ext uri="{BB962C8B-B14F-4D97-AF65-F5344CB8AC3E}">
        <p14:creationId xmlns:p14="http://schemas.microsoft.com/office/powerpoint/2010/main" val="179772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yandex-images.clstorage.net/9UPrb7371/c25b56-WbT/ot7C0opuWeBhgijCXDDgf-DT6V9GuDyYbrNeFtqFxw21cmFwcRGQRBQ7MOoE0SJsE3fby1Tth_AuxfaTmvtwg-2HhoDIMB7gZJZjyBAq7G_1n_QcXKpklFiIImes47lozFYYCW1Bn0RJJyuqEOsbLlB0764CtLX1ZKmGqZigMNaN7PrHtHgz41-ESstMKNRdyqruUlf1B-JFmQxPotCzee12IyNwb4RyVTtzvDTBBmdqbtSEBZW08lKkpLmDgjv1re7d3YlTO_pikGX9RxTFWfaJ3WhE_hLuTaI5U5blunvSVyMOV06bcH0VZ7cu4QhlSl7utTG5h9BNsaKquYcH8KP53sK9ZRXdUYlt3F4vyWDst-9ySNEM00SCAXKI9JdZ6GMdMlFanEZoHEG0K_IUZndC14gvjpX2VoSTgpuGBuiX1MXYl3cmwkqHT9R-DtJ9_InKdnfRNsFCvQlejOW0Yu9AFjdeR4NVYRp1lCDXKEBGXvOxFpmr1kGYs668jyTartr82IJUP-JwtWTUbSf2Xey8zGBC3QL0cK41Tr74gHLXZRcuZ3Wza0kccpky8zVbckfNjimIvuJBq4SKjpgY2qbq4MCMTg_uUL9M0E0SwXLun9Z9a_IUzVCvBEqBzoF-1nMXK3FWonlELkqLHeUPWHRewogqpb7mY7SooaCbMf6u0uzpqXEU_Ey3SPJxEuhVwZbEYlf5Bs1-mjJxq8-AX8NdIw1TZqN2fwZNlwvXBUhAU8yaEI6Q41OcjKOPrxvjmPXw9ZJ4NMF8pGz2eSrKTu6-zElG2gzjVYAVS7nkpljrSx0zeEq0bGM6VrMv1gFjb0TMmxC2gsZZsreEsowFwofUwvKyRDH7SoRA7lUG9knbteZQRNgtz1C-LHCiyIZL6mQGF3Zym1lqNGG6C8cSX09R87kxm4n0cJupiaO-A_-V287ft2cu4EiWfuFrMu5z6o_la1jgON5BvClAne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404664"/>
            <a:ext cx="7920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1340768"/>
            <a:ext cx="6120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            </a:t>
            </a: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-398824" y="836712"/>
            <a:ext cx="497082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Моя улица.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на посту в любое время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Дежурит ловкий постовой.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управляет сразу всеми,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 перед ним на мостовой.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Никто на свете так не может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Одним движением руки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Остановить поток прохожих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пропустить грузови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ки.</a:t>
            </a:r>
          </a:p>
        </p:txBody>
      </p:sp>
      <p:pic>
        <p:nvPicPr>
          <p:cNvPr id="9219" name="Picture 3" descr="C:\закачки\IMG_20250919_105147_66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4"/>
          <a:stretch/>
        </p:blipFill>
        <p:spPr bwMode="auto">
          <a:xfrm>
            <a:off x="4164966" y="2924944"/>
            <a:ext cx="4968552" cy="3945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456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yandex-images.clstorage.net/9UPrb7371/c25b56-WbT/ot7C0opuWeBhgijCXDDgf-DT6V9GuDyYbrNeFtqFxw21cmFwcRGQRBQ7MOoE0SJsE3fby1Tth_AuxfaTmvtwg-2HhoDIMB7gZJZjyBAq7G_1n_QcXKpklFiIImes47lozFYYCW1Bn0RJJyuqEOsbLlB0764CtLX1ZKmGqZigMNaN7PrHtHgz41-ESstMKNRdyqruUlf1B-JFmQxPotCzee12IyNwb4RyVTtzvDTBBmdqbtSEBZW08lKkpLmDgjv1re7d3YlTO_pikGX9RxTFWfaJ3WhE_hLuTaI5U5blunvSVyMOV06bcH0VZ7cu4QhlSl7utTG5h9BNsaKquYcH8KP53sK9ZRXdUYlt3F4vyWDst-9ySNEM00SCAXKI9JdZ6GMdMlFanEZoHEG0K_IUZndC14gvjpX2VoSTgpuGBuiX1MXYl3cmwkqHT9R-DtJ9_InKdnfRNsFCvQlejOW0Yu9AFjdeR4NVYRp1lCDXKEBGXvOxFpmr1kGYs668jyTartr82IJUP-JwtWTUbSf2Xey8zGBC3QL0cK41Tr74gHLXZRcuZ3Wza0kccpky8zVbckfNjimIvuJBq4SKjpgY2qbq4MCMTg_uUL9M0E0SwXLun9Z9a_IUzVCvBEqBzoF-1nMXK3FWonlELkqLHeUPWHRewogqpb7mY7SooaCbMf6u0uzpqXEU_Ey3SPJxEuhVwZbEYlf5Bs1-mjJxq8-AX8NdIw1TZqN2fwZNlwvXBUhAU8yaEI6Q41OcjKOPrxvjmPXw9ZJ4NMF8pGz2eSrKTu6-zElG2gzjVYAVS7nkpljrSx0zeEq0bGM6VrMv1gFjb0TMmxC2gsZZsreEsowFwofUwvKyRDH7SoRA7lUG9knbteZQRNgtz1C-LHCiyIZL6mQGF3Zym1lqNGG6C8cSX09R87kxm4n0cJupiaO-A_-V287ft2cu4EiWfuFrMu5z6o_la1jgON5BvClAne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04724"/>
            <a:ext cx="9144000" cy="756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404664"/>
            <a:ext cx="7920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1340768"/>
            <a:ext cx="6120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            </a:t>
            </a:r>
            <a:endParaRPr lang="ru-RU" sz="2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651433"/>
            <a:ext cx="5946304" cy="4206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44552" y="651623"/>
            <a:ext cx="46085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наземный переход,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Ходит целый день народ.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Ты, водитель, не грусти,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 пропусти!</a:t>
            </a:r>
          </a:p>
        </p:txBody>
      </p:sp>
    </p:spTree>
    <p:extLst>
      <p:ext uri="{BB962C8B-B14F-4D97-AF65-F5344CB8AC3E}">
        <p14:creationId xmlns:p14="http://schemas.microsoft.com/office/powerpoint/2010/main" val="12565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yandex-images.clstorage.net/9UPrb7371/c25b56-WbT/ot7C0opuWeBhgijCXDDgf-DT6V9GuDyYbrNeFtqFxw21cmFwcRGQRBQ7MOoE0SJsE3fby1Tth_AuxfaTmvtwg-2HhoDIMB7gZJZjyBAq7G_1n_QcXKpklFiIImes47lozFYYCW1Bn0RJJyuqEOsbLlB0764CtLX1ZKmGqZigMNaN7PrHtHgz41-ESstMKNRdyqruUlf1B-JFmQxPotCzee12IyNwb4RyVTtzvDTBBmdqbtSEBZW08lKkpLmDgjv1re7d3YlTO_pikGX9RxTFWfaJ3WhE_hLuTaI5U5blunvSVyMOV06bcH0VZ7cu4QhlSl7utTG5h9BNsaKquYcH8KP53sK9ZRXdUYlt3F4vyWDst-9ySNEM00SCAXKI9JdZ6GMdMlFanEZoHEG0K_IUZndC14gvjpX2VoSTgpuGBuiX1MXYl3cmwkqHT9R-DtJ9_InKdnfRNsFCvQlejOW0Yu9AFjdeR4NVYRp1lCDXKEBGXvOxFpmr1kGYs668jyTartr82IJUP-JwtWTUbSf2Xey8zGBC3QL0cK41Tr74gHLXZRcuZ3Wza0kccpky8zVbckfNjimIvuJBq4SKjpgY2qbq4MCMTg_uUL9M0E0SwXLun9Z9a_IUzVCvBEqBzoF-1nMXK3FWonlELkqLHeUPWHRewogqpb7mY7SooaCbMf6u0uzpqXEU_Ey3SPJxEuhVwZbEYlf5Bs1-mjJxq8-AX8NdIw1TZqN2fwZNlwvXBUhAU8yaEI6Q41OcjKOPrxvjmPXw9ZJ4NMF8pGz2eSrKTu6-zElG2gzjVYAVS7nkpljrSx0zeEq0bGM6VrMv1gFjb0TMmxC2gsZZsreEsowFwofUwvKyRDH7SoRA7lUG9knbteZQRNgtz1C-LHCiyIZL6mQGF3Zym1lqNGG6C8cSX09R87kxm4n0cJupiaO-A_-V287ft2cu4EiWfuFrMu5z6o_la1jgON5BvClAne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43" y="-17338"/>
            <a:ext cx="9801188" cy="727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404664"/>
            <a:ext cx="7920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1340768"/>
            <a:ext cx="6120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            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-10456" y="1602378"/>
            <a:ext cx="430740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Зебра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Зебра в Африке живет,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Полосата очень.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Воду пьет, траву жует,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Порезвиться хочет.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на улице у нас,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у перекрестка,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 зебра в самый раз -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в полоску.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Свет зеленый лучик шлет,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тебе как мама.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Взяв за ручку, проведет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полоскам прямо.</a:t>
            </a:r>
          </a:p>
        </p:txBody>
      </p:sp>
      <p:pic>
        <p:nvPicPr>
          <p:cNvPr id="11266" name="Picture 2" descr="C:\закачки\IMG_20260420_153847_59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874" y="3644796"/>
            <a:ext cx="5521171" cy="3312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3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yandex-images.clstorage.net/9UPrb7371/c25b56-WbT/ot7C0opuWeBhgijCXDDgf-DT6V9GuDyYbrNeFtqFxw21cmFwcRGQRBQ7MOoE0SJsE3fby1Tth_AuxfaTmvtwg-2HhoDIMB7gZJZjyBAq7G_1n_QcXKpklFiIImes47lozFYYCW1Bn0RJJyuqEOsbLlB0764CtLX1ZKmGqZigMNaN7PrHtHgz41-ESstMKNRdyqruUlf1B-JFmQxPotCzee12IyNwb4RyVTtzvDTBBmdqbtSEBZW08lKkpLmDgjv1re7d3YlTO_pikGX9RxTFWfaJ3WhE_hLuTaI5U5blunvSVyMOV06bcH0VZ7cu4QhlSl7utTG5h9BNsaKquYcH8KP53sK9ZRXdUYlt3F4vyWDst-9ySNEM00SCAXKI9JdZ6GMdMlFanEZoHEG0K_IUZndC14gvjpX2VoSTgpuGBuiX1MXYl3cmwkqHT9R-DtJ9_InKdnfRNsFCvQlejOW0Yu9AFjdeR4NVYRp1lCDXKEBGXvOxFpmr1kGYs668jyTartr82IJUP-JwtWTUbSf2Xey8zGBC3QL0cK41Tr74gHLXZRcuZ3Wza0kccpky8zVbckfNjimIvuJBq4SKjpgY2qbq4MCMTg_uUL9M0E0SwXLun9Z9a_IUzVCvBEqBzoF-1nMXK3FWonlELkqLHeUPWHRewogqpb7mY7SooaCbMf6u0uzpqXEU_Ey3SPJxEuhVwZbEYlf5Bs1-mjJxq8-AX8NdIw1TZqN2fwZNlwvXBUhAU8yaEI6Q41OcjKOPrxvjmPXw9ZJ4NMF8pGz2eSrKTu6-zElG2gzjVYAVS7nkpljrSx0zeEq0bGM6VrMv1gFjb0TMmxC2gsZZsreEsowFwofUwvKyRDH7SoRA7lUG9knbteZQRNgtz1C-LHCiyIZL6mQGF3Zym1lqNGG6C8cSX09R87kxm4n0cJupiaO-A_-V287ft2cu4EiWfuFrMu5z6o_la1jgON5BvClAne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001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404664"/>
            <a:ext cx="7920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1340768"/>
            <a:ext cx="6120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            </a:t>
            </a:r>
            <a:endParaRPr lang="ru-RU" sz="2800" dirty="0"/>
          </a:p>
        </p:txBody>
      </p:sp>
      <p:pic>
        <p:nvPicPr>
          <p:cNvPr id="12290" name="Picture 2" descr="C:\закачки\IMG_20260406_095220_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708920"/>
            <a:ext cx="5472608" cy="400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95736" y="694420"/>
            <a:ext cx="43924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на посту в любое время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Дежурит ловкий постовой,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управляет сразу всеми,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 перед ним на мостовой. </a:t>
            </a:r>
          </a:p>
        </p:txBody>
      </p:sp>
    </p:spTree>
    <p:extLst>
      <p:ext uri="{BB962C8B-B14F-4D97-AF65-F5344CB8AC3E}">
        <p14:creationId xmlns:p14="http://schemas.microsoft.com/office/powerpoint/2010/main" val="1668918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yandex-images.clstorage.net/9UPrb7371/c25b56-WbT/ot7C0opuWeBhgijCXDDgf-DT6V9GuDyYbrNeFtqFxw21cmFwcRGQRBQ7MOoE0SJsE3fby1Tth_AuxfaTmvtwg-2HhoDIMB7gZJZjyBAq7G_1n_QcXKpklFiIImes47lozFYYCW1Bn0RJJyuqEOsbLlB0764CtLX1ZKmGqZigMNaN7PrHtHgz41-ESstMKNRdyqruUlf1B-JFmQxPotCzee12IyNwb4RyVTtzvDTBBmdqbtSEBZW08lKkpLmDgjv1re7d3YlTO_pikGX9RxTFWfaJ3WhE_hLuTaI5U5blunvSVyMOV06bcH0VZ7cu4QhlSl7utTG5h9BNsaKquYcH8KP53sK9ZRXdUYlt3F4vyWDst-9ySNEM00SCAXKI9JdZ6GMdMlFanEZoHEG0K_IUZndC14gvjpX2VoSTgpuGBuiX1MXYl3cmwkqHT9R-DtJ9_InKdnfRNsFCvQlejOW0Yu9AFjdeR4NVYRp1lCDXKEBGXvOxFpmr1kGYs668jyTartr82IJUP-JwtWTUbSf2Xey8zGBC3QL0cK41Tr74gHLXZRcuZ3Wza0kccpky8zVbckfNjimIvuJBq4SKjpgY2qbq4MCMTg_uUL9M0E0SwXLun9Z9a_IUzVCvBEqBzoF-1nMXK3FWonlELkqLHeUPWHRewogqpb7mY7SooaCbMf6u0uzpqXEU_Ey3SPJxEuhVwZbEYlf5Bs1-mjJxq8-AX8NdIw1TZqN2fwZNlwvXBUhAU8yaEI6Q41OcjKOPrxvjmPXw9ZJ4NMF8pGz2eSrKTu6-zElG2gzjVYAVS7nkpljrSx0zeEq0bGM6VrMv1gFjb0TMmxC2gsZZsreEsowFwofUwvKyRDH7SoRA7lUG9knbteZQRNgtz1C-LHCiyIZL6mQGF3Zym1lqNGG6C8cSX09R87kxm4n0cJupiaO-A_-V287ft2cu4EiWfuFrMu5z6o_la1jgON5BvClAne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001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404664"/>
            <a:ext cx="7920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1340768"/>
            <a:ext cx="6120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            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71945" y="239450"/>
            <a:ext cx="59308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красный свет горит Это значит: путь закрыт. Светофор мигнул, и раз Вдруг открыл зеленый глаз. - Вот теперь другое дело, Цвет зеленый говорит. -Вот теперь идите смело Пешеходам путь открыт!</a:t>
            </a:r>
          </a:p>
        </p:txBody>
      </p:sp>
      <p:pic>
        <p:nvPicPr>
          <p:cNvPr id="13314" name="Picture 2" descr="C:\закачки\IMG_20260420_155328_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492896"/>
            <a:ext cx="5256584" cy="3828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36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yandex-images.clstorage.net/9UPrb7371/c25b56-WbT/ot7C0opuWeBhgijCXDDgf-DT6V9GuDyYbrNeFtqFxw21cmFwcRGQRBQ7MOoE0SJsE3fby1Tth_AuxfaTmvtwg-2HhoDIMB7gZJZjyBAq7G_1n_QcXKpklFiIImes47lozFYYCW1Bn0RJJyuqEOsbLlB0764CtLX1ZKmGqZigMNaN7PrHtHgz41-ESstMKNRdyqruUlf1B-JFmQxPotCzee12IyNwb4RyVTtzvDTBBmdqbtSEBZW08lKkpLmDgjv1re7d3YlTO_pikGX9RxTFWfaJ3WhE_hLuTaI5U5blunvSVyMOV06bcH0VZ7cu4QhlSl7utTG5h9BNsaKquYcH8KP53sK9ZRXdUYlt3F4vyWDst-9ySNEM00SCAXKI9JdZ6GMdMlFanEZoHEG0K_IUZndC14gvjpX2VoSTgpuGBuiX1MXYl3cmwkqHT9R-DtJ9_InKdnfRNsFCvQlejOW0Yu9AFjdeR4NVYRp1lCDXKEBGXvOxFpmr1kGYs668jyTartr82IJUP-JwtWTUbSf2Xey8zGBC3QL0cK41Tr74gHLXZRcuZ3Wza0kccpky8zVbckfNjimIvuJBq4SKjpgY2qbq4MCMTg_uUL9M0E0SwXLun9Z9a_IUzVCvBEqBzoF-1nMXK3FWonlELkqLHeUPWHRewogqpb7mY7SooaCbMf6u0uzpqXEU_Ey3SPJxEuhVwZbEYlf5Bs1-mjJxq8-AX8NdIw1TZqN2fwZNlwvXBUhAU8yaEI6Q41OcjKOPrxvjmPXw9ZJ4NMF8pGz2eSrKTu6-zElG2gzjVYAVS7nkpljrSx0zeEq0bGM6VrMv1gFjb0TMmxC2gsZZsreEsowFwofUwvKyRDH7SoRA7lUG9knbteZQRNgtz1C-LHCiyIZL6mQGF3Zym1lqNGG6C8cSX09R87kxm4n0cJupiaO-A_-V287ft2cu4EiWfuFrMu5z6o_la1jgON5BvClAne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001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404664"/>
            <a:ext cx="7920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1340768"/>
            <a:ext cx="6120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            </a:t>
            </a: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539757" y="143054"/>
            <a:ext cx="5958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Город, в котором с тобой мы живем,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по праву сравнить с букварем.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Вот она, азбука - над головой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Знаки развешаны вдоль мостовой.</a:t>
            </a:r>
          </a:p>
        </p:txBody>
      </p:sp>
      <p:pic>
        <p:nvPicPr>
          <p:cNvPr id="14339" name="Picture 3" descr="C:\закачки\IMG_20241021_125704_59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93306"/>
            <a:ext cx="6174432" cy="472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78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yandex-images.clstorage.net/9UPrb7371/c25b56-WbT/ot7C0opuWeBhgijCXDDgf-DT6V9GuDyYbrNeFtqFxw21cmFwcRGQRBQ7MOoE0SJsE3fby1Tth_AuxfaTmvtwg-2HhoDIMB7gZJZjyBAq7G_1n_QcXKpklFiIImes47lozFYYCW1Bn0RJJyuqEOsbLlB0764CtLX1ZKmGqZigMNaN7PrHtHgz41-ESstMKNRdyqruUlf1B-JFmQxPotCzee12IyNwb4RyVTtzvDTBBmdqbtSEBZW08lKkpLmDgjv1re7d3YlTO_pikGX9RxTFWfaJ3WhE_hLuTaI5U5blunvSVyMOV06bcH0VZ7cu4QhlSl7utTG5h9BNsaKquYcH8KP53sK9ZRXdUYlt3F4vyWDst-9ySNEM00SCAXKI9JdZ6GMdMlFanEZoHEG0K_IUZndC14gvjpX2VoSTgpuGBuiX1MXYl3cmwkqHT9R-DtJ9_InKdnfRNsFCvQlejOW0Yu9AFjdeR4NVYRp1lCDXKEBGXvOxFpmr1kGYs668jyTartr82IJUP-JwtWTUbSf2Xey8zGBC3QL0cK41Tr74gHLXZRcuZ3Wza0kccpky8zVbckfNjimIvuJBq4SKjpgY2qbq4MCMTg_uUL9M0E0SwXLun9Z9a_IUzVCvBEqBzoF-1nMXK3FWonlELkqLHeUPWHRewogqpb7mY7SooaCbMf6u0uzpqXEU_Ey3SPJxEuhVwZbEYlf5Bs1-mjJxq8-AX8NdIw1TZqN2fwZNlwvXBUhAU8yaEI6Q41OcjKOPrxvjmPXw9ZJ4NMF8pGz2eSrKTu6-zElG2gzjVYAVS7nkpljrSx0zeEq0bGM6VrMv1gFjb0TMmxC2gsZZsreEsowFwofUwvKyRDH7SoRA7lUG9knbteZQRNgtz1C-LHCiyIZL6mQGF3Zym1lqNGG6C8cSX09R87kxm4n0cJupiaO-A_-V287ft2cu4EiWfuFrMu5z6o_la1jgON5BvClAne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60" y="28988"/>
            <a:ext cx="92001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404664"/>
            <a:ext cx="7920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1340768"/>
            <a:ext cx="6120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            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051720" y="472563"/>
            <a:ext cx="48062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Жезл постового Вам снова и снова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 укажет Желаемый путь.</a:t>
            </a:r>
          </a:p>
        </p:txBody>
      </p:sp>
      <p:pic>
        <p:nvPicPr>
          <p:cNvPr id="16386" name="Picture 2" descr="C:\закачки\IMG_20240418_110903_28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16" y="1616977"/>
            <a:ext cx="4666790" cy="210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закачки\IMG_20240418_110836_7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846646"/>
            <a:ext cx="6336704" cy="2851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349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yandex-images.clstorage.net/9UPrb7371/c25b56-WbT/ot7C0opuWeBhgijCXDDgf-DT6V9GuDyYbrNeFtqFxw21cmFwcRGQRBQ7MOoE0SJsE3fby1Tth_AuxfaTmvtwg-2HhoDIMB7gZJZjyBAq7G_1n_QcXKpklFiIImes47lozFYYCW1Bn0RJJyuqEOsbLlB0764CtLX1ZKmGqZigMNaN7PrHtHgz41-ESstMKNRdyqruUlf1B-JFmQxPotCzee12IyNwb4RyVTtzvDTBBmdqbtSEBZW08lKkpLmDgjv1re7d3YlTO_pikGX9RxTFWfaJ3WhE_hLuTaI5U5blunvSVyMOV06bcH0VZ7cu4QhlSl7utTG5h9BNsaKquYcH8KP53sK9ZRXdUYlt3F4vyWDst-9ySNEM00SCAXKI9JdZ6GMdMlFanEZoHEG0K_IUZndC14gvjpX2VoSTgpuGBuiX1MXYl3cmwkqHT9R-DtJ9_InKdnfRNsFCvQlejOW0Yu9AFjdeR4NVYRp1lCDXKEBGXvOxFpmr1kGYs668jyTartr82IJUP-JwtWTUbSf2Xey8zGBC3QL0cK41Tr74gHLXZRcuZ3Wza0kccpky8zVbckfNjimIvuJBq4SKjpgY2qbq4MCMTg_uUL9M0E0SwXLun9Z9a_IUzVCvBEqBzoF-1nMXK3FWonlELkqLHeUPWHRewogqpb7mY7SooaCbMf6u0uzpqXEU_Ey3SPJxEuhVwZbEYlf5Bs1-mjJxq8-AX8NdIw1TZqN2fwZNlwvXBUhAU8yaEI6Q41OcjKOPrxvjmPXw9ZJ4NMF8pGz2eSrKTu6-zElG2gzjVYAVS7nkpljrSx0zeEq0bGM6VrMv1gFjb0TMmxC2gsZZsreEsowFwofUwvKyRDH7SoRA7lUG9knbteZQRNgtz1C-LHCiyIZL6mQGF3Zym1lqNGG6C8cSX09R87kxm4n0cJupiaO-A_-V287ft2cu4EiWfuFrMu5z6o_la1jgON5BvClAne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60" y="28988"/>
            <a:ext cx="92001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404664"/>
            <a:ext cx="7920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1340768"/>
            <a:ext cx="6120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            </a:t>
            </a: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907704" y="260648"/>
            <a:ext cx="46085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Беспокоитесь? Напрасно.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Учат здесь детей весь год,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 ребенок мог сказать вам-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примерный пешеход!</a:t>
            </a:r>
          </a:p>
        </p:txBody>
      </p:sp>
      <p:pic>
        <p:nvPicPr>
          <p:cNvPr id="17410" name="Picture 2" descr="C:\закачки\IMG_20240925_173707_7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61" y="2041720"/>
            <a:ext cx="7059835" cy="41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950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yandex-images.clstorage.net/9UPrb7371/c25b56-WbT/ot7C0opuWeBhgijCXDDgf-DT6V9GuDyYbrNeFtqFxw21cmFwcRGQRBQ7MOoE0SJsE3fby1Tth_AuxfaTmvtwg-2HhoDIMB7gZJZjyBAq7G_1n_QcXKpklFiIImes47lozFYYCW1Bn0RJJyuqEOsbLlB0764CtLX1ZKmGqZigMNaN7PrHtHgz41-ESstMKNRdyqruUlf1B-JFmQxPotCzee12IyNwb4RyVTtzvDTBBmdqbtSEBZW08lKkpLmDgjv1re7d3YlTO_pikGX9RxTFWfaJ3WhE_hLuTaI5U5blunvSVyMOV06bcH0VZ7cu4QhlSl7utTG5h9BNsaKquYcH8KP53sK9ZRXdUYlt3F4vyWDst-9ySNEM00SCAXKI9JdZ6GMdMlFanEZoHEG0K_IUZndC14gvjpX2VoSTgpuGBuiX1MXYl3cmwkqHT9R-DtJ9_InKdnfRNsFCvQlejOW0Yu9AFjdeR4NVYRp1lCDXKEBGXvOxFpmr1kGYs668jyTartr82IJUP-JwtWTUbSf2Xey8zGBC3QL0cK41Tr74gHLXZRcuZ3Wza0kccpky8zVbckfNjimIvuJBq4SKjpgY2qbq4MCMTg_uUL9M0E0SwXLun9Z9a_IUzVCvBEqBzoF-1nMXK3FWonlELkqLHeUPWHRewogqpb7mY7SooaCbMf6u0uzpqXEU_Ey3SPJxEuhVwZbEYlf5Bs1-mjJxq8-AX8NdIw1TZqN2fwZNlwvXBUhAU8yaEI6Q41OcjKOPrxvjmPXw9ZJ4NMF8pGz2eSrKTu6-zElG2gzjVYAVS7nkpljrSx0zeEq0bGM6VrMv1gFjb0TMmxC2gsZZsreEsowFwofUwvKyRDH7SoRA7lUG9knbteZQRNgtz1C-LHCiyIZL6mQGF3Zym1lqNGG6C8cSX09R87kxm4n0cJupiaO-A_-V287ft2cu4EiWfuFrMu5z6o_la1jgON5BvClAne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00193" cy="719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15616" y="1340768"/>
            <a:ext cx="6120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            </a:t>
            </a:r>
            <a:endParaRPr lang="ru-RU" sz="2800" dirty="0"/>
          </a:p>
        </p:txBody>
      </p:sp>
      <p:pic>
        <p:nvPicPr>
          <p:cNvPr id="18434" name="Picture 2" descr="https://fsd.multiurok.ru/html/2021/07/16/s_60f1320f03895/phpOiXg6S_kl-chas-5-kl_html_fe0449abc087dbd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18398"/>
            <a:ext cx="5256583" cy="263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закачки\IMG_20250217_161117_8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986358"/>
            <a:ext cx="4200741" cy="3905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12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yandex-images.clstorage.net/9UPrb7371/c25b56-WbT/ot7C0opuWeBhgijCXDDgf-DT6V9GuDyYbrNeFtqFxw21cmFwcRGQRBQ7MOoE0SJsE3fby1Tth_AuxfaTmvtwg-2HhoDIMB7gZJZjyBAq7G_1n_QcXKpklFiIImes47lozFYYCW1Bn0RJJyuqEOsbLlB0764CtLX1ZKmGqZigMNaN7PrHtHgz41-ESstMKNRdyqruUlf1B-JFmQxPotCzee12IyNwb4RyVTtzvDTBBmdqbtSEBZW08lKkpLmDgjv1re7d3YlTO_pikGX9RxTFWfaJ3WhE_hLuTaI5U5blunvSVyMOV06bcH0VZ7cu4QhlSl7utTG5h9BNsaKquYcH8KP53sK9ZRXdUYlt3F4vyWDst-9ySNEM00SCAXKI9JdZ6GMdMlFanEZoHEG0K_IUZndC14gvjpX2VoSTgpuGBuiX1MXYl3cmwkqHT9R-DtJ9_InKdnfRNsFCvQlejOW0Yu9AFjdeR4NVYRp1lCDXKEBGXvOxFpmr1kGYs668jyTartr82IJUP-JwtWTUbSf2Xey8zGBC3QL0cK41Tr74gHLXZRcuZ3Wza0kccpky8zVbckfNjimIvuJBq4SKjpgY2qbq4MCMTg_uUL9M0E0SwXLun9Z9a_IUzVCvBEqBzoF-1nMXK3FWonlELkqLHeUPWHRewogqpb7mY7SooaCbMf6u0uzpqXEU_Ey3SPJxEuhVwZbEYlf5Bs1-mjJxq8-AX8NdIw1TZqN2fwZNlwvXBUhAU8yaEI6Q41OcjKOPrxvjmPXw9ZJ4NMF8pGz2eSrKTu6-zElG2gzjVYAVS7nkpljrSx0zeEq0bGM6VrMv1gFjb0TMmxC2gsZZsreEsowFwofUwvKyRDH7SoRA7lUG9knbteZQRNgtz1C-LHCiyIZL6mQGF3Zym1lqNGG6C8cSX09R87kxm4n0cJupiaO-A_-V287ft2cu4EiWfuFrMu5z6o_la1jgON5BvClAne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60" y="28988"/>
            <a:ext cx="92001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404664"/>
            <a:ext cx="7920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1340768"/>
            <a:ext cx="6120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            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927884"/>
            <a:ext cx="5886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2400" b="1" dirty="0"/>
              <a:t>Эти правила запомнить Надо обязательно: На дороге, на дороге Будь всегда внимательным! </a:t>
            </a:r>
          </a:p>
        </p:txBody>
      </p:sp>
      <p:pic>
        <p:nvPicPr>
          <p:cNvPr id="19458" name="Picture 2" descr="https://fsd.kopilkaurokov.ru/up/html/2017/02/19/k_58a950b0f06d8/393390_5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121" y="2780928"/>
            <a:ext cx="5972175" cy="4106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17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yandex-images.clstorage.net/9UPrb7371/c25b56-WbT/ot7C0opuWeBhgijCXDDgf-DT6V9GuDyYbrNeFtqFxw21cmFwcRGQRBQ7MOoE0SJsE3fby1Tth_AuxfaTmvtwg-2HhoDIMB7gZJZjyBAq7G_1n_QcXKpklFiIImes47lozFYYCW1Bn0RJJyuqEOsbLlB0764CtLX1ZKmGqZigMNaN7PrHtHgz41-ESstMKNRdyqruUlf1B-JFmQxPotCzee12IyNwb4RyVTtzvDTBBmdqbtSEBZW08lKkpLmDgjv1re7d3YlTO_pikGX9RxTFWfaJ3WhE_hLuTaI5U5blunvSVyMOV06bcH0VZ7cu4QhlSl7utTG5h9BNsaKquYcH8KP53sK9ZRXdUYlt3F4vyWDst-9ySNEM00SCAXKI9JdZ6GMdMlFanEZoHEG0K_IUZndC14gvjpX2VoSTgpuGBuiX1MXYl3cmwkqHT9R-DtJ9_InKdnfRNsFCvQlejOW0Yu9AFjdeR4NVYRp1lCDXKEBGXvOxFpmr1kGYs668jyTartr82IJUP-JwtWTUbSf2Xey8zGBC3QL0cK41Tr74gHLXZRcuZ3Wza0kccpky8zVbckfNjimIvuJBq4SKjpgY2qbq4MCMTg_uUL9M0E0SwXLun9Z9a_IUzVCvBEqBzoF-1nMXK3FWonlELkqLHeUPWHRewogqpb7mY7SooaCbMf6u0uzpqXEU_Ey3SPJxEuhVwZbEYlf5Bs1-mjJxq8-AX8NdIw1TZqN2fwZNlwvXBUhAU8yaEI6Q41OcjKOPrxvjmPXw9ZJ4NMF8pGz2eSrKTu6-zElG2gzjVYAVS7nkpljrSx0zeEq0bGM6VrMv1gFjb0TMmxC2gsZZsreEsowFwofUwvKyRDH7SoRA7lUG9knbteZQRNgtz1C-LHCiyIZL6mQGF3Zym1lqNGG6C8cSX09R87kxm4n0cJupiaO-A_-V287ft2cu4EiWfuFrMu5z6o_la1jgON5BvClAne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00193" cy="7346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404664"/>
            <a:ext cx="7920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1340768"/>
            <a:ext cx="6120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            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47664" y="1863988"/>
            <a:ext cx="5976664" cy="212365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                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84699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checker/>
      </p:transition>
    </mc:Choice>
    <mc:Fallback xmlns="">
      <p:transition spd="slow" advTm="10000">
        <p:checker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558</Words>
  <Application>Microsoft Office PowerPoint</Application>
  <PresentationFormat>Экран (4:3)</PresentationFormat>
  <Paragraphs>82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Настя Волощенко</cp:lastModifiedBy>
  <cp:revision>19</cp:revision>
  <dcterms:created xsi:type="dcterms:W3CDTF">2026-04-20T16:17:54Z</dcterms:created>
  <dcterms:modified xsi:type="dcterms:W3CDTF">2026-04-21T11:34:18Z</dcterms:modified>
</cp:coreProperties>
</file>